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67" r:id="rId21"/>
    <p:sldId id="360" r:id="rId22"/>
    <p:sldId id="372" r:id="rId23"/>
    <p:sldId id="370" r:id="rId24"/>
    <p:sldId id="373" r:id="rId25"/>
    <p:sldId id="369" r:id="rId26"/>
    <p:sldId id="371" r:id="rId27"/>
    <p:sldId id="375" r:id="rId28"/>
    <p:sldId id="376" r:id="rId29"/>
    <p:sldId id="377" r:id="rId30"/>
    <p:sldId id="352" r:id="rId31"/>
    <p:sldId id="379" r:id="rId32"/>
    <p:sldId id="378" r:id="rId33"/>
    <p:sldId id="380" r:id="rId34"/>
    <p:sldId id="381" r:id="rId35"/>
    <p:sldId id="382" r:id="rId36"/>
    <p:sldId id="353" r:id="rId37"/>
    <p:sldId id="38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119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10860" y="126777"/>
            <a:ext cx="56950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798268" y="655998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6973189" y="849674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268288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62" y="-13188"/>
            <a:ext cx="4197171" cy="2949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5069</TotalTime>
  <Words>3522</Words>
  <Application>Microsoft Office PowerPoint</Application>
  <PresentationFormat>Widescreen</PresentationFormat>
  <Paragraphs>545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315</cp:revision>
  <dcterms:created xsi:type="dcterms:W3CDTF">2024-05-06T12:06:53Z</dcterms:created>
  <dcterms:modified xsi:type="dcterms:W3CDTF">2025-06-25T10:58:05Z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